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BD9CA-6E36-40E8-8D04-33B56AD38C94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242EC-270A-41DB-9DF1-EB55DCAF9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12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FB9CD-D1B8-1A77-06BE-149002051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1048623"/>
            <a:ext cx="8637073" cy="2380377"/>
          </a:xfrm>
        </p:spPr>
        <p:txBody>
          <a:bodyPr>
            <a:noAutofit/>
          </a:bodyPr>
          <a:lstStyle/>
          <a:p>
            <a:r>
              <a:rPr lang="pt-BR" sz="7200" dirty="0"/>
              <a:t>Monte</a:t>
            </a:r>
            <a:br>
              <a:rPr lang="pt-BR" sz="7200" dirty="0"/>
            </a:br>
            <a:r>
              <a:rPr lang="pt-BR" sz="7200" dirty="0"/>
              <a:t>seu</a:t>
            </a:r>
            <a:br>
              <a:rPr lang="pt-BR" sz="7200" dirty="0"/>
            </a:br>
            <a:r>
              <a:rPr lang="pt-BR" sz="7200" dirty="0" err="1"/>
              <a:t>pc</a:t>
            </a:r>
            <a:endParaRPr lang="pt-BR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19B513-C46A-536F-AE3F-68877E66D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640822"/>
            <a:ext cx="8637072" cy="897622"/>
          </a:xfrm>
        </p:spPr>
        <p:txBody>
          <a:bodyPr>
            <a:normAutofit/>
          </a:bodyPr>
          <a:lstStyle/>
          <a:p>
            <a:r>
              <a:rPr lang="pt-BR" dirty="0" err="1"/>
              <a:t>Puc</a:t>
            </a:r>
            <a:r>
              <a:rPr lang="pt-BR" dirty="0"/>
              <a:t> são Gabriel,  ADS - noite</a:t>
            </a:r>
          </a:p>
        </p:txBody>
      </p:sp>
    </p:spTree>
    <p:extLst>
      <p:ext uri="{BB962C8B-B14F-4D97-AF65-F5344CB8AC3E}">
        <p14:creationId xmlns:p14="http://schemas.microsoft.com/office/powerpoint/2010/main" val="324498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79"/>
    </mc:Choice>
    <mc:Fallback>
      <p:transition advTm="29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A7E7B3-4B22-A73D-64F3-000D3847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08" y="473740"/>
            <a:ext cx="5056690" cy="3318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D43C93-48B1-0065-C6D3-7B52544E8496}"/>
              </a:ext>
            </a:extLst>
          </p:cNvPr>
          <p:cNvSpPr txBox="1"/>
          <p:nvPr/>
        </p:nvSpPr>
        <p:spPr>
          <a:xfrm>
            <a:off x="360726" y="289420"/>
            <a:ext cx="5478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COVID-19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6DACF09-459F-B3CA-035E-D031844C7029}"/>
              </a:ext>
            </a:extLst>
          </p:cNvPr>
          <p:cNvSpPr txBox="1"/>
          <p:nvPr/>
        </p:nvSpPr>
        <p:spPr>
          <a:xfrm>
            <a:off x="360726" y="1495256"/>
            <a:ext cx="5735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 Foi um problema que atingiu a sociedade de maneira repentina.</a:t>
            </a:r>
          </a:p>
          <a:p>
            <a:endParaRPr lang="pt-BR" sz="3200" dirty="0"/>
          </a:p>
          <a:p>
            <a:r>
              <a:rPr lang="pt-BR" sz="3200" dirty="0"/>
              <a:t>- Muitos trabalhadores e estudantes tiveram que se adaptar ao home office / aulas remotas.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7751A4-1F9C-5817-DBB3-554263F8CCF5}"/>
              </a:ext>
            </a:extLst>
          </p:cNvPr>
          <p:cNvSpPr txBox="1"/>
          <p:nvPr/>
        </p:nvSpPr>
        <p:spPr>
          <a:xfrm>
            <a:off x="6617208" y="3732993"/>
            <a:ext cx="5214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https://medicinasa.com.br/pandemia-expectativa-vida/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B778B3C-0122-EE63-AFA1-69597A451D01}"/>
              </a:ext>
            </a:extLst>
          </p:cNvPr>
          <p:cNvCxnSpPr>
            <a:cxnSpLocks/>
          </p:cNvCxnSpPr>
          <p:nvPr/>
        </p:nvCxnSpPr>
        <p:spPr>
          <a:xfrm>
            <a:off x="503340" y="1099931"/>
            <a:ext cx="55926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5737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4"/>
    </mc:Choice>
    <mc:Fallback xmlns="">
      <p:transition spd="slow" advTm="79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2A73E0-5580-29E7-45FC-AF35B227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8" y="2709646"/>
            <a:ext cx="3301472" cy="30703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A04EB8-A093-7FD3-09A7-ED4180001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3" y="260057"/>
            <a:ext cx="2765285" cy="22122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AE81CB-15D1-1083-4509-38295E481826}"/>
              </a:ext>
            </a:extLst>
          </p:cNvPr>
          <p:cNvSpPr txBox="1"/>
          <p:nvPr/>
        </p:nvSpPr>
        <p:spPr>
          <a:xfrm>
            <a:off x="4068660" y="335560"/>
            <a:ext cx="74997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-Muitas pessoas que não tinham o costume de lidar com esse tipo de tecnologia, tiveram diversas dificuldades ao implementarem isso no seu dia a dia.</a:t>
            </a:r>
          </a:p>
          <a:p>
            <a:endParaRPr lang="pt-BR" sz="3200" dirty="0"/>
          </a:p>
          <a:p>
            <a:r>
              <a:rPr lang="pt-BR" sz="3200" dirty="0"/>
              <a:t>-Principalmente os idosos.</a:t>
            </a:r>
          </a:p>
          <a:p>
            <a:endParaRPr lang="pt-BR" sz="3200" dirty="0"/>
          </a:p>
          <a:p>
            <a:r>
              <a:rPr lang="pt-BR" sz="3200" dirty="0"/>
              <a:t>-Algumas tiveram até que fazer um investimento pra adquirir computadores pessoais.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35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32"/>
    </mc:Choice>
    <mc:Fallback xmlns="">
      <p:transition advTm="18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12473A-868E-DC52-42D5-40C19EEE06F7}"/>
              </a:ext>
            </a:extLst>
          </p:cNvPr>
          <p:cNvSpPr txBox="1"/>
          <p:nvPr/>
        </p:nvSpPr>
        <p:spPr>
          <a:xfrm>
            <a:off x="1073791" y="671119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 Nosso site vem com a proposta de ajudar as pessoas que não entendem muito sobre computadores.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2E3F3C-375D-3AAA-D21D-11DAECCF5115}"/>
              </a:ext>
            </a:extLst>
          </p:cNvPr>
          <p:cNvSpPr txBox="1"/>
          <p:nvPr/>
        </p:nvSpPr>
        <p:spPr>
          <a:xfrm>
            <a:off x="1073790" y="1979802"/>
            <a:ext cx="103939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 Com base em suas necessidades, encaminharemos um hardware específico que satisfaça o usuário.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6A3B04-2915-24CB-D623-A5C06E88C98C}"/>
              </a:ext>
            </a:extLst>
          </p:cNvPr>
          <p:cNvSpPr txBox="1"/>
          <p:nvPr/>
        </p:nvSpPr>
        <p:spPr>
          <a:xfrm>
            <a:off x="1073790" y="3334019"/>
            <a:ext cx="9647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 Para que isso ocorra, vamos desenvolver um método que “cria um perfil” do usuário.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B76DB1-69E8-E078-B2C7-01864E790943}"/>
              </a:ext>
            </a:extLst>
          </p:cNvPr>
          <p:cNvSpPr txBox="1"/>
          <p:nvPr/>
        </p:nvSpPr>
        <p:spPr>
          <a:xfrm>
            <a:off x="1073790" y="4688236"/>
            <a:ext cx="9160778" cy="5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- O site será acessível a qualquer idade.</a:t>
            </a:r>
          </a:p>
        </p:txBody>
      </p:sp>
    </p:spTree>
    <p:extLst>
      <p:ext uri="{BB962C8B-B14F-4D97-AF65-F5344CB8AC3E}">
        <p14:creationId xmlns:p14="http://schemas.microsoft.com/office/powerpoint/2010/main" val="195100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6B6CC02-AA0B-0F0E-DE9C-398C0F244D15}"/>
              </a:ext>
            </a:extLst>
          </p:cNvPr>
          <p:cNvSpPr txBox="1"/>
          <p:nvPr/>
        </p:nvSpPr>
        <p:spPr>
          <a:xfrm>
            <a:off x="1289108" y="536894"/>
            <a:ext cx="9613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MÉTODOS DE FILTRAGEM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EFBECFA-5604-5D48-F3A7-B718852D516B}"/>
              </a:ext>
            </a:extLst>
          </p:cNvPr>
          <p:cNvCxnSpPr/>
          <p:nvPr/>
        </p:nvCxnSpPr>
        <p:spPr>
          <a:xfrm>
            <a:off x="2441196" y="1367891"/>
            <a:ext cx="74074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E54C52F-CD07-DF6F-A283-21439D11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1" y="3223141"/>
            <a:ext cx="3290619" cy="21931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C671E4-5DC4-2872-1884-F139C39BF3D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99" y="3223939"/>
            <a:ext cx="3290400" cy="2192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189DD2-B38A-7959-487A-A68292CBF24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00178" y="3223939"/>
            <a:ext cx="3290400" cy="2192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AE692E-7CE8-8BCE-1BC6-934C7F566C00}"/>
              </a:ext>
            </a:extLst>
          </p:cNvPr>
          <p:cNvSpPr txBox="1"/>
          <p:nvPr/>
        </p:nvSpPr>
        <p:spPr>
          <a:xfrm>
            <a:off x="501201" y="2390862"/>
            <a:ext cx="329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JOGOS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F4FE0B-D223-EB88-F9B6-1EE58F5E1E93}"/>
              </a:ext>
            </a:extLst>
          </p:cNvPr>
          <p:cNvSpPr txBox="1"/>
          <p:nvPr/>
        </p:nvSpPr>
        <p:spPr>
          <a:xfrm>
            <a:off x="4450799" y="2390861"/>
            <a:ext cx="338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TRABALHO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6578F0-3670-F49A-A1EB-549D4A1BD256}"/>
              </a:ext>
            </a:extLst>
          </p:cNvPr>
          <p:cNvSpPr txBox="1"/>
          <p:nvPr/>
        </p:nvSpPr>
        <p:spPr>
          <a:xfrm>
            <a:off x="8400178" y="2390862"/>
            <a:ext cx="329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CUSTOM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EAFF78E-C20E-49F7-2281-ED152D718001}"/>
              </a:ext>
            </a:extLst>
          </p:cNvPr>
          <p:cNvCxnSpPr/>
          <p:nvPr/>
        </p:nvCxnSpPr>
        <p:spPr>
          <a:xfrm>
            <a:off x="1585519" y="2936147"/>
            <a:ext cx="120801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E60CE0C-D996-8414-6C3C-4F3A8AD485AF}"/>
              </a:ext>
            </a:extLst>
          </p:cNvPr>
          <p:cNvCxnSpPr/>
          <p:nvPr/>
        </p:nvCxnSpPr>
        <p:spPr>
          <a:xfrm>
            <a:off x="5075339" y="2936147"/>
            <a:ext cx="21643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A60F3-96BA-A238-E980-F5F82EAD5FC3}"/>
              </a:ext>
            </a:extLst>
          </p:cNvPr>
          <p:cNvCxnSpPr/>
          <p:nvPr/>
        </p:nvCxnSpPr>
        <p:spPr>
          <a:xfrm>
            <a:off x="9219501" y="2936147"/>
            <a:ext cx="16833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0245DF-9BBF-6146-A543-870C80ED2AD5}"/>
              </a:ext>
            </a:extLst>
          </p:cNvPr>
          <p:cNvSpPr txBox="1"/>
          <p:nvPr/>
        </p:nvSpPr>
        <p:spPr>
          <a:xfrm>
            <a:off x="2190925" y="2228671"/>
            <a:ext cx="781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FIM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38541F9-4A72-E49E-FA30-C7E84C70C29A}"/>
              </a:ext>
            </a:extLst>
          </p:cNvPr>
          <p:cNvCxnSpPr/>
          <p:nvPr/>
        </p:nvCxnSpPr>
        <p:spPr>
          <a:xfrm>
            <a:off x="4749567" y="3328332"/>
            <a:ext cx="269286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924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Ga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TM10001114[[fn=Galeria]]</Template>
  <TotalTime>108</TotalTime>
  <Words>166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Galeria</vt:lpstr>
      <vt:lpstr>Monte seu pc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seu pc</dc:title>
  <dc:creator>Aurora Yamazaki</dc:creator>
  <cp:lastModifiedBy>Aurora Yamazaki</cp:lastModifiedBy>
  <cp:revision>2</cp:revision>
  <dcterms:created xsi:type="dcterms:W3CDTF">2023-10-03T03:16:16Z</dcterms:created>
  <dcterms:modified xsi:type="dcterms:W3CDTF">2023-10-03T20:19:06Z</dcterms:modified>
</cp:coreProperties>
</file>